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C2BCD-6E91-44D7-A509-3E7FFA9F07AE}" type="datetimeFigureOut">
              <a:rPr lang="fr-CA" smtClean="0"/>
              <a:t>2011-02-28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B214E-F7D4-4DD8-BE3C-BE69DE09AFD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45291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2728B2B-06D0-43A0-B8D3-22D9C3497A44}" type="datetime1">
              <a:rPr lang="fr-CA" smtClean="0"/>
              <a:t>2011-02-28</a:t>
            </a:fld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7D89-F89F-4440-892F-3B8D1E1213F8}" type="datetime1">
              <a:rPr lang="fr-CA" smtClean="0"/>
              <a:t>2011-02-28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D9A5E-F8DD-4D57-8DBE-05D3A3C05AAC}" type="datetime1">
              <a:rPr lang="fr-CA" smtClean="0"/>
              <a:t>2011-02-28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DE4D-0C70-4546-A76C-B5D3E759C90B}" type="datetime1">
              <a:rPr lang="fr-CA" smtClean="0"/>
              <a:t>2011-02-28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ABA09C2-39F8-4723-ADC4-478A4BB7E90C}" type="datetime1">
              <a:rPr lang="fr-CA" smtClean="0"/>
              <a:t>2011-02-28</a:t>
            </a:fld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3C45-A08E-4E57-94FC-AAE0BBBD1415}" type="datetime1">
              <a:rPr lang="fr-CA" smtClean="0"/>
              <a:t>2011-02-28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2FA60-C7F9-4BFF-9AB4-698FFF9417E6}" type="datetime1">
              <a:rPr lang="fr-CA" smtClean="0"/>
              <a:t>2011-02-28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3D47C-0512-4732-A47C-FE24219BD28A}" type="datetime1">
              <a:rPr lang="fr-CA" smtClean="0"/>
              <a:t>2011-02-28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33D44-82FC-4A56-976D-589D0C536867}" type="datetime1">
              <a:rPr lang="fr-CA" smtClean="0"/>
              <a:t>2011-02-28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4EB5A-2D04-44E6-9C9B-A058818B4F0F}" type="datetime1">
              <a:rPr lang="fr-CA" smtClean="0"/>
              <a:t>2011-02-28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D426-3560-44DC-A6E8-AE529803BD7E}" type="datetime1">
              <a:rPr lang="fr-CA" smtClean="0"/>
              <a:t>2011-02-28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0C2E325-0E19-4A2D-8560-0229521D6B91}" type="datetime1">
              <a:rPr lang="fr-CA" smtClean="0"/>
              <a:t>2011-02-28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12F3B035-5342-4EE8-8E0E-8DC09F8C1FEA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77" r="15977"/>
          <a:stretch>
            <a:fillRect/>
          </a:stretch>
        </p:blipFill>
        <p:spPr/>
      </p:pic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Savourez l’expérience de votre vie en Alaska. De Glacier Bay jusque dans l’arrière-pays.</a:t>
            </a:r>
          </a:p>
          <a:p>
            <a:endParaRPr lang="fr-CA" dirty="0"/>
          </a:p>
          <a:p>
            <a:r>
              <a:rPr lang="fr-CA" dirty="0" smtClean="0"/>
              <a:t>Pour informations, appelez au</a:t>
            </a:r>
          </a:p>
          <a:p>
            <a:r>
              <a:rPr lang="fr-CA" dirty="0" smtClean="0"/>
              <a:t>555-7777</a:t>
            </a:r>
          </a:p>
          <a:p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Tours guidés privés</a:t>
            </a:r>
            <a:endParaRPr lang="fr-CA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594426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lle">
  <a:themeElements>
    <a:clrScheme name="Grill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ll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ll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30</TotalTime>
  <Words>26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Grille</vt:lpstr>
      <vt:lpstr>Tours guidés privés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Michèle Simond</dc:creator>
  <cp:lastModifiedBy>Michèle Simond</cp:lastModifiedBy>
  <cp:revision>3</cp:revision>
  <dcterms:created xsi:type="dcterms:W3CDTF">2011-02-28T18:28:03Z</dcterms:created>
  <dcterms:modified xsi:type="dcterms:W3CDTF">2011-02-28T18:58:28Z</dcterms:modified>
</cp:coreProperties>
</file>